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8" r:id="rId2"/>
    <p:sldId id="256" r:id="rId3"/>
    <p:sldId id="342" r:id="rId4"/>
    <p:sldId id="343" r:id="rId5"/>
    <p:sldId id="257" r:id="rId6"/>
    <p:sldId id="344" r:id="rId7"/>
    <p:sldId id="345" r:id="rId8"/>
    <p:sldId id="346" r:id="rId9"/>
    <p:sldId id="34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806BF-E81E-47DB-B1BC-4F458D46F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36D9F1-7F14-493E-8968-681087911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4EAD52-FC84-4215-89C6-124A89334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FD01DB-DA12-4330-A5CA-C44481DFF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F07C9D-7069-487B-8E3B-43645BC93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34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8F59B-201D-4753-AF4F-30D506C1E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FFAA02-0516-4753-B03D-DABA36CF0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39C6AA-BFFF-491B-BD81-1FD35D2AB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215933-40F6-4710-83B4-E087C7862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8C999D-EDE9-4E8C-B267-EB83F3ABD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94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ED5E984-DFF5-435A-9F21-93D03A94EC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9A278-4A69-4ECD-9801-51B805A22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3E69AF-B711-44C9-AC9F-995AB5F6F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5C6B2F-E1D9-4024-8CB8-2D337667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3D8514-2821-4E5B-AAF0-E9E89EF52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12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F7B50-D6E8-4AA1-8B68-B5F95DBE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045F8-65F1-4436-ACEB-CD33C78D8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905387-8BD3-42D0-BFCB-A03B4C27F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B9E45D-BA2F-4683-966B-F82AA3FC0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8ED7EF-B6DA-4E8D-8965-27ECB48B0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07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1C9A1-9131-458E-BE43-0557FB86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59EF3D7-01CD-4BCC-8D26-D793CB85D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C0EF3C-1FF6-4299-96C0-DAF12B80B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CE47FC-A344-4F4C-8588-42FD941FE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B33F7D-8190-4867-963E-7772EBCC7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25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9D3065-DA22-42C7-B400-4634C0DFE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B57453-C010-42E3-AE34-897123BA3C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A07716B-13FA-47DE-BDAA-DC99B962D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1B75F7-2E3D-47DA-BE3B-654F7EBCC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FDE2C1-A042-435A-B434-1811F59CC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AF6925-7998-47B5-895E-D6BD4A2AA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37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ACB84-0484-4BFA-B06A-33FAF1099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9DED93C-E1D1-4342-869D-18FA03C83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915E9BB-EF92-4AA3-B666-FBC125324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8A7B4ED-A15C-4BE9-B000-F7C94561C6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80F78B2-C3FB-4E9F-B41B-E64483E2F3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E4D752-2416-4A45-8854-FFBF09318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F91DE7D-D0C3-47DD-85C8-527DD664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23D5E2-B17A-4D81-B0A9-A81C40495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55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6CE65-2BD4-404C-9E6E-5860F10BD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5AB531C-B81C-4DCC-90E4-A0AD4D5D9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81DE2D-64C0-44FF-9447-BA56EDF63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8CF06B-7BFD-40C0-92DC-8665CE6B1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90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496678C-3CE2-4F85-ADBD-36F1B947F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C3442F-45E1-4350-8269-64840FA3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12505BF-6584-4DAD-851E-EBE095D4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8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4D5D2-6504-45DC-A870-D7EA7B170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9712FE-CF27-466B-82B9-D797B7161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2CA1701-407D-47C3-9849-F5AADAE1D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9D7883-CA37-403F-AD5E-073B75F26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26BBD2-FAC2-4EA0-ACA0-F008A84F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0D85CE-1444-4E20-BEB7-73BC2C428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925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D4CDC-B05F-4FF2-B9CB-7617B577D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6243CC1-A82E-49B6-8489-414B8E7A35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59A12CE-9FE5-45AF-B924-0257F025A1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2D7665-6D20-41A3-81E6-5137AC768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2914CB-05FB-4AF6-BD31-F3E66F04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AE5880-00B8-4E8A-AFBF-18D921C9C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95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B8DB321-A049-4200-B5D4-B040B4512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0D1B535-52ED-46C8-922A-96805417B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C12F09-8DD1-479B-BCFB-03FAB6264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189D8-8CF1-4C59-A9CE-384799EBF982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B42A70-69EF-4A06-92CC-4C262A37F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3AB7B3-2C40-4596-8F40-091779AE28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0E9B0-5661-4A00-9A72-BAAF88578E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11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92B762-6582-4088-8AA3-A2ED05551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hodina 24. 11.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AD72A6-24B1-4028-B6C6-14AB7ADF8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Zadání: </a:t>
            </a:r>
          </a:p>
          <a:p>
            <a:r>
              <a:rPr lang="cs-CZ" dirty="0"/>
              <a:t>1. opakování atom a molekula</a:t>
            </a:r>
          </a:p>
          <a:p>
            <a:r>
              <a:rPr lang="cs-CZ" dirty="0"/>
              <a:t>2. složení – počet prvků a atomů ve sloučenině</a:t>
            </a:r>
          </a:p>
          <a:p>
            <a:r>
              <a:rPr lang="cs-CZ" dirty="0"/>
              <a:t>3. nová látka- Zápis atom nebo molekula</a:t>
            </a:r>
          </a:p>
          <a:p>
            <a:r>
              <a:rPr lang="cs-CZ" dirty="0"/>
              <a:t>4. písemné opakování</a:t>
            </a:r>
          </a:p>
        </p:txBody>
      </p:sp>
    </p:spTree>
    <p:extLst>
      <p:ext uri="{BB962C8B-B14F-4D97-AF65-F5344CB8AC3E}">
        <p14:creationId xmlns:p14="http://schemas.microsoft.com/office/powerpoint/2010/main" val="253940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BCD2A-1FDF-4B64-B5C6-B4E8AFF3E2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Zápis atom nebo molekula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873314-7125-461C-8A73-1BB26ED6B1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6CBF6C6D-0BE0-4FF1-8AD5-45E80997C2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Zápis</a:t>
            </a:r>
          </a:p>
        </p:txBody>
      </p:sp>
      <p:sp>
        <p:nvSpPr>
          <p:cNvPr id="7171" name="Zástupný symbol pro text 2">
            <a:extLst>
              <a:ext uri="{FF2B5EF4-FFF2-40B4-BE49-F238E27FC236}">
                <a16:creationId xmlns:a16="http://schemas.microsoft.com/office/drawing/2014/main" id="{92AC3804-DC7A-4DD5-8056-C4E1C83397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atom</a:t>
            </a:r>
          </a:p>
        </p:txBody>
      </p:sp>
      <p:sp>
        <p:nvSpPr>
          <p:cNvPr id="7172" name="Zástupný symbol pro obsah 3">
            <a:extLst>
              <a:ext uri="{FF2B5EF4-FFF2-40B4-BE49-F238E27FC236}">
                <a16:creationId xmlns:a16="http://schemas.microsoft.com/office/drawing/2014/main" id="{AE6AE76C-9D1F-495E-A101-52031A13360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2154238" y="2505076"/>
            <a:ext cx="3998912" cy="4164013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zapisuje se pouze značkou jednoho prvku</a:t>
            </a:r>
          </a:p>
          <a:p>
            <a:pPr eaLnBrk="1" hangingPunct="1"/>
            <a:r>
              <a:rPr lang="cs-CZ" altLang="cs-CZ" sz="2400" dirty="0"/>
              <a:t>počet atomů číslice před značku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4 H  </a:t>
            </a:r>
          </a:p>
          <a:p>
            <a:pPr eaLnBrk="1" hangingPunct="1"/>
            <a:r>
              <a:rPr lang="cs-CZ" altLang="cs-CZ" sz="1600" dirty="0"/>
              <a:t>Čtyři atomy vodíku         </a:t>
            </a:r>
            <a:r>
              <a:rPr lang="cs-CZ" altLang="cs-CZ" sz="2400" dirty="0"/>
              <a:t>4H</a:t>
            </a:r>
            <a:r>
              <a:rPr lang="cs-CZ" altLang="cs-CZ" sz="2400" baseline="-25000" dirty="0"/>
              <a:t>2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8 S		     S</a:t>
            </a:r>
            <a:r>
              <a:rPr lang="cs-CZ" altLang="cs-CZ" sz="2400" baseline="-25000" dirty="0"/>
              <a:t>8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C                           CO</a:t>
            </a:r>
          </a:p>
          <a:p>
            <a:pPr eaLnBrk="1" hangingPunct="1"/>
            <a:r>
              <a:rPr lang="cs-CZ" altLang="cs-CZ" sz="1600" dirty="0"/>
              <a:t>Jeden atom uhlíku</a:t>
            </a:r>
          </a:p>
        </p:txBody>
      </p:sp>
      <p:sp>
        <p:nvSpPr>
          <p:cNvPr id="7173" name="Zástupný symbol pro text 4">
            <a:extLst>
              <a:ext uri="{FF2B5EF4-FFF2-40B4-BE49-F238E27FC236}">
                <a16:creationId xmlns:a16="http://schemas.microsoft.com/office/drawing/2014/main" id="{473A2C35-4DA5-40CB-A29C-61CBEE74D0A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molekula</a:t>
            </a:r>
          </a:p>
        </p:txBody>
      </p:sp>
      <p:sp>
        <p:nvSpPr>
          <p:cNvPr id="7174" name="Zástupný symbol pro obsah 5">
            <a:extLst>
              <a:ext uri="{FF2B5EF4-FFF2-40B4-BE49-F238E27FC236}">
                <a16:creationId xmlns:a16="http://schemas.microsoft.com/office/drawing/2014/main" id="{1E924DEF-59E2-41DB-AB86-69B1098E4FF5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6153150" y="2505076"/>
            <a:ext cx="3887788" cy="4352925"/>
          </a:xfrm>
        </p:spPr>
        <p:txBody>
          <a:bodyPr/>
          <a:lstStyle/>
          <a:p>
            <a:pPr eaLnBrk="1" hangingPunct="1"/>
            <a:r>
              <a:rPr lang="cs-CZ" altLang="cs-CZ" sz="2400"/>
              <a:t>zapisuje se značkou prvku, ale s počtem atomů</a:t>
            </a:r>
          </a:p>
          <a:p>
            <a:pPr eaLnBrk="1" hangingPunct="1"/>
            <a:r>
              <a:rPr lang="cs-CZ" altLang="cs-CZ" sz="2400"/>
              <a:t>zapisuje se značkami více prvků</a:t>
            </a:r>
          </a:p>
          <a:p>
            <a:pPr eaLnBrk="1" hangingPunct="1"/>
            <a:r>
              <a:rPr lang="cs-CZ" altLang="cs-CZ" sz="2400"/>
              <a:t>1 O</a:t>
            </a:r>
            <a:r>
              <a:rPr lang="cs-CZ" altLang="cs-CZ" sz="2400" baseline="-25000"/>
              <a:t>2</a:t>
            </a:r>
          </a:p>
          <a:p>
            <a:pPr eaLnBrk="1" hangingPunct="1"/>
            <a:r>
              <a:rPr lang="cs-CZ" altLang="cs-CZ" sz="2400" baseline="-25000"/>
              <a:t>Jedna molekula  složená ze dvou atomů kyslíku</a:t>
            </a:r>
            <a:endParaRPr lang="cs-CZ" altLang="cs-CZ" sz="2400"/>
          </a:p>
          <a:p>
            <a:pPr eaLnBrk="1" hangingPunct="1"/>
            <a:r>
              <a:rPr lang="cs-CZ" altLang="cs-CZ" sz="2400"/>
              <a:t>5 SO</a:t>
            </a:r>
            <a:r>
              <a:rPr lang="cs-CZ" altLang="cs-CZ" sz="2400" baseline="-25000"/>
              <a:t>2</a:t>
            </a:r>
          </a:p>
          <a:p>
            <a:pPr eaLnBrk="1" hangingPunct="1"/>
            <a:r>
              <a:rPr lang="cs-CZ" altLang="cs-CZ" sz="1600"/>
              <a:t>Pět molekul látky složené z jednoho atomu síry a dvou atomů kyslíku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A6DBACF-4E1F-4E62-B0B5-6A371A9319D7}"/>
              </a:ext>
            </a:extLst>
          </p:cNvPr>
          <p:cNvCxnSpPr>
            <a:cxnSpLocks/>
          </p:cNvCxnSpPr>
          <p:nvPr/>
        </p:nvCxnSpPr>
        <p:spPr>
          <a:xfrm>
            <a:off x="3935413" y="4292600"/>
            <a:ext cx="1217612" cy="2089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ECC628D2-848E-4310-AB0A-7B4A47B5960F}"/>
              </a:ext>
            </a:extLst>
          </p:cNvPr>
          <p:cNvCxnSpPr>
            <a:cxnSpLocks/>
          </p:cNvCxnSpPr>
          <p:nvPr/>
        </p:nvCxnSpPr>
        <p:spPr>
          <a:xfrm flipH="1">
            <a:off x="4367214" y="4437063"/>
            <a:ext cx="865187" cy="1752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A8EA4-0717-42CC-AE53-5BE971E4B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ATOM </a:t>
            </a:r>
            <a:r>
              <a:rPr lang="cs-CZ" sz="2400" dirty="0"/>
              <a:t>(Kde je chyba?)</a:t>
            </a:r>
            <a:r>
              <a:rPr lang="cs-CZ" sz="1800" dirty="0"/>
              <a:t>	</a:t>
            </a:r>
            <a:r>
              <a:rPr lang="cs-CZ" dirty="0"/>
              <a:t>		MOLEKULA</a:t>
            </a:r>
            <a:r>
              <a:rPr lang="cs-CZ" sz="1600" dirty="0"/>
              <a:t> </a:t>
            </a:r>
            <a:r>
              <a:rPr lang="cs-CZ" sz="2000" dirty="0"/>
              <a:t>(Kde je chyba?)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3FAEAF-32B6-4598-9EFC-46732440BD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3 H</a:t>
            </a:r>
          </a:p>
          <a:p>
            <a:r>
              <a:rPr lang="cs-CZ" dirty="0"/>
              <a:t>5 O</a:t>
            </a:r>
          </a:p>
          <a:p>
            <a:r>
              <a:rPr lang="cs-CZ" dirty="0"/>
              <a:t>12 SO</a:t>
            </a:r>
          </a:p>
          <a:p>
            <a:r>
              <a:rPr lang="cs-CZ" dirty="0"/>
              <a:t>1 C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2DD549-04F6-43BF-83CD-8DB2497C07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1 NO</a:t>
            </a:r>
          </a:p>
          <a:p>
            <a:r>
              <a:rPr lang="cs-CZ" dirty="0"/>
              <a:t>4 NH</a:t>
            </a:r>
            <a:r>
              <a:rPr lang="cs-CZ" baseline="-25000" dirty="0"/>
              <a:t>3</a:t>
            </a:r>
            <a:endParaRPr lang="cs-CZ" dirty="0"/>
          </a:p>
          <a:p>
            <a:r>
              <a:rPr lang="cs-CZ" dirty="0"/>
              <a:t>CO</a:t>
            </a:r>
            <a:r>
              <a:rPr lang="cs-CZ" baseline="-25000" dirty="0"/>
              <a:t>2</a:t>
            </a:r>
            <a:endParaRPr lang="cs-CZ" dirty="0"/>
          </a:p>
          <a:p>
            <a:r>
              <a:rPr lang="cs-CZ" dirty="0"/>
              <a:t>10 C</a:t>
            </a:r>
          </a:p>
        </p:txBody>
      </p:sp>
    </p:spTree>
    <p:extLst>
      <p:ext uri="{BB962C8B-B14F-4D97-AF65-F5344CB8AC3E}">
        <p14:creationId xmlns:p14="http://schemas.microsoft.com/office/powerpoint/2010/main" val="316626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720E4-33FF-4981-852A-EBAE67ED6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Zapiš: (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do sešitu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98B239-1E71-4C96-8BA0-FA037EF93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atomy vodíku</a:t>
            </a:r>
          </a:p>
          <a:p>
            <a:endParaRPr lang="cs-CZ" dirty="0"/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Čtyři atomy síry</a:t>
            </a:r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Deset atomů uhlíku</a:t>
            </a:r>
          </a:p>
        </p:txBody>
      </p:sp>
    </p:spTree>
    <p:extLst>
      <p:ext uri="{BB962C8B-B14F-4D97-AF65-F5344CB8AC3E}">
        <p14:creationId xmlns:p14="http://schemas.microsoft.com/office/powerpoint/2010/main" val="686811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D928F-8D06-4E06-9E55-CBEBB8A88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PŘEČTI ZÁPIS: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(do sešitu)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3A43D8-9614-4FFB-897B-4CD0DDFDC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 N</a:t>
            </a:r>
          </a:p>
          <a:p>
            <a:endParaRPr lang="cs-CZ" dirty="0"/>
          </a:p>
          <a:p>
            <a:r>
              <a:rPr lang="cs-CZ" dirty="0"/>
              <a:t>S</a:t>
            </a:r>
          </a:p>
          <a:p>
            <a:endParaRPr lang="cs-CZ" dirty="0"/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7 O</a:t>
            </a:r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2 C</a:t>
            </a:r>
          </a:p>
        </p:txBody>
      </p:sp>
    </p:spTree>
    <p:extLst>
      <p:ext uri="{BB962C8B-B14F-4D97-AF65-F5344CB8AC3E}">
        <p14:creationId xmlns:p14="http://schemas.microsoft.com/office/powerpoint/2010/main" val="410927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CF50D-490D-4924-B329-E3446485F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Zapiš: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(do sešitu)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19B7DA-6F7C-41D2-B515-8ECD799FC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Jednu molekulu látky složenou ze dvou atomů vodíku a jednoho atomu kyslíku</a:t>
            </a:r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Dvě dvouatomové molekuly kyslíku</a:t>
            </a:r>
          </a:p>
          <a:p>
            <a:endParaRPr lang="cs-CZ" dirty="0"/>
          </a:p>
          <a:p>
            <a:r>
              <a:rPr lang="cs-CZ" dirty="0"/>
              <a:t>Čtyři molekuly látky složené z jednoho atomu dusíku a tří atomů vodíku</a:t>
            </a:r>
          </a:p>
        </p:txBody>
      </p:sp>
    </p:spTree>
    <p:extLst>
      <p:ext uri="{BB962C8B-B14F-4D97-AF65-F5344CB8AC3E}">
        <p14:creationId xmlns:p14="http://schemas.microsoft.com/office/powerpoint/2010/main" val="2791306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81A9D-9D04-467A-A434-BAF1B48A1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Přečti zápis: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(do sešitu)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35AE92-A31F-4295-8C80-5D37537E8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 HNO</a:t>
            </a:r>
            <a:r>
              <a:rPr lang="cs-CZ" baseline="-25000" dirty="0"/>
              <a:t>3</a:t>
            </a:r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SO</a:t>
            </a:r>
            <a:r>
              <a:rPr lang="cs-CZ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 H</a:t>
            </a:r>
            <a:r>
              <a:rPr lang="cs-CZ" baseline="-25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/>
          </a:p>
          <a:p>
            <a:r>
              <a:rPr lang="cs-CZ" dirty="0"/>
              <a:t>2 H</a:t>
            </a:r>
            <a:r>
              <a:rPr lang="cs-CZ" baseline="-25000" dirty="0"/>
              <a:t>2</a:t>
            </a:r>
            <a:r>
              <a:rPr lang="cs-CZ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11573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E315C-D5C3-4496-9404-C53AE6FEAA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Písemné opakování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55E602-2592-4908-AB8D-16B93FCB2C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Orientace v periodické soustavě prvků</a:t>
            </a:r>
          </a:p>
          <a:p>
            <a:r>
              <a:rPr lang="cs-CZ" dirty="0"/>
              <a:t>15 min</a:t>
            </a:r>
          </a:p>
        </p:txBody>
      </p:sp>
    </p:spTree>
    <p:extLst>
      <p:ext uri="{BB962C8B-B14F-4D97-AF65-F5344CB8AC3E}">
        <p14:creationId xmlns:p14="http://schemas.microsoft.com/office/powerpoint/2010/main" val="17064296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224</Words>
  <Application>Microsoft Office PowerPoint</Application>
  <PresentationFormat>Širokoúhlá obrazovka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Online hodina 24. 11. </vt:lpstr>
      <vt:lpstr>Zápis atom nebo molekula</vt:lpstr>
      <vt:lpstr>Zápis</vt:lpstr>
      <vt:lpstr>ATOM (Kde je chyba?)   MOLEKULA (Kde je chyba?)</vt:lpstr>
      <vt:lpstr>Zapiš: (do sešitu)</vt:lpstr>
      <vt:lpstr>PŘEČTI ZÁPIS: (do sešitu)</vt:lpstr>
      <vt:lpstr>Zapiš: (do sešitu)</vt:lpstr>
      <vt:lpstr>Přečti zápis: (do sešitu)</vt:lpstr>
      <vt:lpstr>Písemné opakování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Zápis atom nebo molekula</dc:title>
  <dc:creator>Dagmar Hegrová</dc:creator>
  <cp:lastModifiedBy>Zbyněk Koláčný</cp:lastModifiedBy>
  <cp:revision>3</cp:revision>
  <dcterms:created xsi:type="dcterms:W3CDTF">2020-11-23T19:51:59Z</dcterms:created>
  <dcterms:modified xsi:type="dcterms:W3CDTF">2020-11-24T09:49:00Z</dcterms:modified>
</cp:coreProperties>
</file>